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9" r:id="rId4"/>
    <p:sldId id="260" r:id="rId5"/>
    <p:sldId id="258" r:id="rId6"/>
    <p:sldId id="263" r:id="rId7"/>
    <p:sldId id="267" r:id="rId8"/>
    <p:sldId id="264" r:id="rId9"/>
    <p:sldId id="265" r:id="rId10"/>
    <p:sldId id="266" r:id="rId11"/>
    <p:sldId id="268" r:id="rId12"/>
    <p:sldId id="270" r:id="rId13"/>
    <p:sldId id="269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45"/>
    <p:restoredTop sz="94570"/>
  </p:normalViewPr>
  <p:slideViewPr>
    <p:cSldViewPr snapToGrid="0" snapToObjects="1">
      <p:cViewPr varScale="1">
        <p:scale>
          <a:sx n="70" d="100"/>
          <a:sy n="70" d="100"/>
        </p:scale>
        <p:origin x="184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19T17:05:51.2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19T17:05:51.2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19T17:05:51.2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5.png>
</file>

<file path=ppt/media/image16.jpeg>
</file>

<file path=ppt/media/image18.gif>
</file>

<file path=ppt/media/image19.gif>
</file>

<file path=ppt/media/image2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png>
</file>

<file path=ppt/media/image30.jpeg>
</file>

<file path=ppt/media/image4.png>
</file>

<file path=ppt/media/image5.gif>
</file>

<file path=ppt/media/image6.gif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B00D9-DAC8-9347-ADBE-B4F9DBBC2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5B604E-E114-034D-BA40-C2DDECD6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0EBD7-E226-0247-A741-E87945CE0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83FBB-C3FF-5B43-BE3D-E4057A7C9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52236-60AB-5A4F-9910-967741281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24961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AE6F0-B65A-A94D-BA29-269B2A2B3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4CB92-D922-4644-9918-4AF7B72492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1B114-8969-4F41-8E99-78AFBA2F9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72820-2BD4-284F-B8E5-91E924242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D13DF-73B9-3747-800B-CCE39ACE2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64105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7ECDCC-0BEF-E444-941F-DE9E27161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EE206-2D49-574B-A298-F63A632791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1BC80-B2C6-2C48-A29B-D69E883A3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25354-C04D-3745-B165-5DD79D2F1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E93BE-10FD-564E-9107-AC37536B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3328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AAB1-420E-CB40-8078-A79E0CBA8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500E0-5217-1348-AB68-AEA81A08F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6429C-A7C8-164C-9C00-98F1A5B68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2E935-77D4-8D48-A7B7-56CC2018D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4CFC7-808E-A14B-994E-2035FC693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5358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BEF6B-1FD5-F042-98DB-A1ED01E3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E466F-BF89-0E47-AEEE-E93A761F4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910DB-9957-8A4E-AF79-960F27ED8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13720-ECBA-664F-A2F6-F47DC52E8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DB279-DC3F-7A40-97E1-385C0EA77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2772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E4-7F9F-374B-B32E-C99A04AEB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92EA7-EAAB-2941-8A13-7A9DA59284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52894-2FA3-3D43-928B-98F3C16E4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627DF2-EA49-D54C-A157-44BFF4FC9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0F986-D7AE-A74F-B007-A5332A50A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7F77C8-0236-8342-A958-F3390EDB5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0184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08A1F-95C6-794F-B149-F8279DF96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84D0A-24D3-D44C-B27E-C9EBBD9D0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8C303F-3214-C44E-AC41-08A418102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9B320-95F9-2C43-B032-12A8ED9ED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996FF2-300F-2541-8F24-4438391BDB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340BA1-5EC2-5A48-8D61-B9D619AF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AB195A-4580-6C47-A951-1CF9151F1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8B2010-9DC5-B749-81F6-9F17768A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82716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812F-5E0B-B540-B21E-5E5CC5F02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3D5323-BA4B-4F49-B886-5519F4A24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5227D-2CB4-A742-BB69-0736BD8DA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706A22-D87E-AA46-BEFE-197D6EE68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47696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8AF6A-D567-5E4C-B9AD-E08D6E59E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DF4043-BE75-D44E-81AB-05FB2435E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56597-E87E-9F48-81FA-791C7E27C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38968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1ACCC-FA76-9849-8C89-002116249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D65A3-4583-8D42-B534-608B71D2C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D3E576-6079-2441-B37A-B10AD4997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241C5-38A6-E04F-B50E-EAED114C5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BA625-52BF-E042-B391-ACD7B8439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C3F36C-A04E-6C4D-828A-5A2D9D4B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65115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CDE99-AE90-B84A-92CE-532F1EF2C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2F75A6-FFFE-B64C-9C33-6906EB5B57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6D33B-7862-FC42-B7AA-106F5D043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6665D-A4AF-014D-864D-DD29B64B4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45575D-5AD4-0247-887A-C9D4E42F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7E699-9AA1-0146-9A35-D6AAB5A87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57845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7F3C58-D315-3643-8A25-4962F0CD3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37E92-5743-4F4A-87AE-209D4799A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EB8D7-D1E6-5E4B-9990-02594294E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C1117-C8BC-DD47-AFDC-9815820B49EF}" type="datetimeFigureOut">
              <a:rPr lang="nb-NO" smtClean="0"/>
              <a:t>20.03.2020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EB3BB-F950-504D-9F40-7F2569616D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68EA5-4953-3141-AA0A-A74AB6A43F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6377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7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7" Type="http://schemas.openxmlformats.org/officeDocument/2006/relationships/image" Target="../media/image6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3.png"/><Relationship Id="rId4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05D17-EAE8-2A43-9998-C6F445044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Summary</a:t>
            </a:r>
            <a:r>
              <a:rPr lang="nb-NO" dirty="0"/>
              <a:t> master</a:t>
            </a:r>
            <a:br>
              <a:rPr lang="nb-NO" dirty="0"/>
            </a:br>
            <a:r>
              <a:rPr lang="nb-NO" dirty="0" err="1"/>
              <a:t>Easter</a:t>
            </a:r>
            <a:r>
              <a:rPr lang="nb-NO" dirty="0"/>
              <a:t> 2020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CE721C-FAC4-914E-AD87-6E1194538C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Ivar Svalheim Haugerud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897627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A9B54D7-AEBD-C749-B857-4327B1534D8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nb-NO" dirty="0" err="1"/>
                  <a:t>Constant</a:t>
                </a:r>
                <a:r>
                  <a:rPr lang="nb-NO" dirty="0"/>
                  <a:t> </a:t>
                </a:r>
                <a:r>
                  <a:rPr lang="nb-NO" dirty="0" err="1"/>
                  <a:t>Peclet</a:t>
                </a:r>
                <a:r>
                  <a:rPr lang="nb-NO" dirty="0"/>
                  <a:t> </a:t>
                </a:r>
                <a:r>
                  <a:rPr lang="nb-NO" dirty="0" err="1"/>
                  <a:t>number</a:t>
                </a:r>
                <a:r>
                  <a:rPr lang="nb-NO" dirty="0"/>
                  <a:t> –    </a:t>
                </a:r>
                <a:r>
                  <a:rPr lang="nb-NO" dirty="0">
                    <a:latin typeface="Symbol" pitchFamily="2" charset="2"/>
                  </a:rPr>
                  <a:t>a</a:t>
                </a:r>
                <a:r>
                  <a:rPr lang="nb-NO" dirty="0"/>
                  <a:t> </a:t>
                </a:r>
                <a14:m>
                  <m:oMath xmlns:m="http://schemas.openxmlformats.org/officeDocument/2006/math">
                    <m:r>
                      <a:rPr lang="nb-NO" i="1" dirty="0" smtClean="0">
                        <a:latin typeface="Cambria Math" panose="02040503050406030204" pitchFamily="18" charset="0"/>
                      </a:rPr>
                      <m:t>= 2</m:t>
                    </m:r>
                  </m:oMath>
                </a14:m>
                <a:endParaRPr lang="nb-NO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EA9B54D7-AEBD-C749-B857-4327B1534D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292"/>
                </a:stretch>
              </a:blipFill>
            </p:spPr>
            <p:txBody>
              <a:bodyPr/>
              <a:lstStyle/>
              <a:p>
                <a:r>
                  <a:rPr lang="nb-N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F912FCF-B078-9C43-89E5-CB49B5A865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9450" y="1958711"/>
            <a:ext cx="5041900" cy="3797300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AE4B23D-06C9-904D-BC3C-146488492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2599" y="1958711"/>
            <a:ext cx="51054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99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A9E31-F6CB-2545-84EE-65DF2EC7B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Maximizing</a:t>
            </a:r>
            <a:br>
              <a:rPr lang="nb-NO" dirty="0"/>
            </a:br>
            <a:r>
              <a:rPr lang="nb-NO" dirty="0" err="1"/>
              <a:t>concentration</a:t>
            </a:r>
            <a:r>
              <a:rPr lang="nb-NO" dirty="0"/>
              <a:t> </a:t>
            </a:r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552BE980-FCB3-7845-A379-FB8A16908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2913" y="209169"/>
            <a:ext cx="3563154" cy="643966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1687BB-C367-B14F-BB35-81CA5127E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38209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A9E31-F6CB-2545-84EE-65DF2EC7B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9299"/>
            <a:ext cx="10515600" cy="1325563"/>
          </a:xfrm>
        </p:spPr>
        <p:txBody>
          <a:bodyPr/>
          <a:lstStyle/>
          <a:p>
            <a:r>
              <a:rPr lang="nb-NO" dirty="0" err="1"/>
              <a:t>Maximizing</a:t>
            </a:r>
            <a:r>
              <a:rPr lang="nb-NO" dirty="0"/>
              <a:t> </a:t>
            </a:r>
            <a:r>
              <a:rPr lang="nb-NO" dirty="0" err="1"/>
              <a:t>concentration</a:t>
            </a:r>
            <a:r>
              <a:rPr lang="nb-NO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B0BE9-25FB-F040-8E82-AD4CE6ECE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619" y="723622"/>
            <a:ext cx="3301775" cy="6603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00D2C4-F29C-1F4E-830E-E4B39BEFC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91" y="723622"/>
            <a:ext cx="3301775" cy="66035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1DCE2A-6ACB-6D48-8177-899C5DD9C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382" y="1467119"/>
            <a:ext cx="2901009" cy="524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189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A9E31-F6CB-2545-84EE-65DF2EC7B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Maximizing</a:t>
            </a:r>
            <a:r>
              <a:rPr lang="nb-NO" dirty="0"/>
              <a:t> </a:t>
            </a:r>
            <a:r>
              <a:rPr lang="nb-NO" dirty="0" err="1"/>
              <a:t>concentration</a:t>
            </a:r>
            <a:r>
              <a:rPr lang="nb-NO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B1CFF8-A922-7045-89AD-6278C50B8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299" y="1627693"/>
            <a:ext cx="5313029" cy="39847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030F0C-B389-3F48-8625-6A286AAC8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72" y="1690688"/>
            <a:ext cx="5194060" cy="3921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B2F858-E631-5348-81B2-54FA279F79F2}"/>
              </a:ext>
            </a:extLst>
          </p:cNvPr>
          <p:cNvSpPr txBox="1"/>
          <p:nvPr/>
        </p:nvSpPr>
        <p:spPr>
          <a:xfrm>
            <a:off x="977184" y="5506183"/>
            <a:ext cx="102376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800" dirty="0" err="1"/>
              <a:t>Pe</a:t>
            </a:r>
            <a:r>
              <a:rPr lang="nb-NO" sz="2800" dirty="0"/>
              <a:t> = 150,</a:t>
            </a:r>
          </a:p>
          <a:p>
            <a:r>
              <a:rPr lang="nb-NO" sz="2800" dirty="0"/>
              <a:t>Different </a:t>
            </a:r>
            <a:r>
              <a:rPr lang="nb-NO" sz="2800" dirty="0" err="1"/>
              <a:t>injection</a:t>
            </a:r>
            <a:r>
              <a:rPr lang="nb-NO" sz="2800" dirty="0"/>
              <a:t> </a:t>
            </a:r>
            <a:r>
              <a:rPr lang="nb-NO" sz="2800" dirty="0" err="1"/>
              <a:t>methods</a:t>
            </a:r>
            <a:r>
              <a:rPr lang="nb-NO" sz="2800" dirty="0"/>
              <a:t> </a:t>
            </a:r>
            <a:r>
              <a:rPr lang="nb-NO" sz="2800" dirty="0" err="1"/>
              <a:t>optimalize</a:t>
            </a:r>
            <a:r>
              <a:rPr lang="nb-NO" sz="2800" dirty="0"/>
              <a:t> </a:t>
            </a:r>
            <a:r>
              <a:rPr lang="nb-NO" sz="2800" dirty="0" err="1"/>
              <a:t>the</a:t>
            </a:r>
            <a:r>
              <a:rPr lang="nb-NO" sz="2800" dirty="0"/>
              <a:t> </a:t>
            </a:r>
            <a:r>
              <a:rPr lang="nb-NO" sz="2800" dirty="0" err="1"/>
              <a:t>consentration</a:t>
            </a:r>
            <a:r>
              <a:rPr lang="nb-NO" sz="2800" dirty="0"/>
              <a:t> </a:t>
            </a:r>
            <a:r>
              <a:rPr lang="nb-NO" sz="2800" dirty="0" err="1"/>
              <a:t>profile</a:t>
            </a:r>
            <a:r>
              <a:rPr lang="nb-NO" sz="2800" dirty="0"/>
              <a:t> for different </a:t>
            </a:r>
            <a:r>
              <a:rPr lang="nb-NO" sz="2800" dirty="0" err="1"/>
              <a:t>Peclet</a:t>
            </a:r>
            <a:r>
              <a:rPr lang="nb-NO" sz="2800" dirty="0"/>
              <a:t> </a:t>
            </a:r>
            <a:r>
              <a:rPr lang="nb-NO" sz="2800" dirty="0" err="1"/>
              <a:t>numbers</a:t>
            </a:r>
            <a:r>
              <a:rPr lang="nb-NO" sz="2800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7DE7DA-56B9-B148-B902-6C1360F7A636}"/>
              </a:ext>
            </a:extLst>
          </p:cNvPr>
          <p:cNvSpPr txBox="1"/>
          <p:nvPr/>
        </p:nvSpPr>
        <p:spPr>
          <a:xfrm>
            <a:off x="6876244" y="5542097"/>
            <a:ext cx="25618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800" dirty="0" err="1"/>
              <a:t>Pe</a:t>
            </a:r>
            <a:r>
              <a:rPr lang="nb-NO" sz="2800" dirty="0"/>
              <a:t> = 30</a:t>
            </a:r>
          </a:p>
        </p:txBody>
      </p:sp>
    </p:spTree>
    <p:extLst>
      <p:ext uri="{BB962C8B-B14F-4D97-AF65-F5344CB8AC3E}">
        <p14:creationId xmlns:p14="http://schemas.microsoft.com/office/powerpoint/2010/main" val="1695473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7DAFD-61FD-4940-8E35-3CFEEB7DF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Variance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concentration</a:t>
            </a:r>
            <a:r>
              <a:rPr lang="nb-NO" dirty="0"/>
              <a:t>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178D5F-8C42-4F40-98BC-5C2D82885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268" y="1471233"/>
            <a:ext cx="5645180" cy="424097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A87673-B02D-FE4F-9D3B-E74C25357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71232"/>
            <a:ext cx="5645182" cy="42409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6BED45-8BF1-1143-ABD9-A94F5E2D1203}"/>
              </a:ext>
            </a:extLst>
          </p:cNvPr>
          <p:cNvSpPr txBox="1"/>
          <p:nvPr/>
        </p:nvSpPr>
        <p:spPr>
          <a:xfrm>
            <a:off x="838200" y="5712210"/>
            <a:ext cx="1432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dirty="0" err="1"/>
              <a:t>Pe</a:t>
            </a:r>
            <a:r>
              <a:rPr lang="nb-NO" sz="2800" dirty="0"/>
              <a:t> = 150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BC7CAB-3DA4-B24F-9B71-3A9FA919B73A}"/>
              </a:ext>
            </a:extLst>
          </p:cNvPr>
          <p:cNvSpPr txBox="1"/>
          <p:nvPr/>
        </p:nvSpPr>
        <p:spPr>
          <a:xfrm>
            <a:off x="6605016" y="5750199"/>
            <a:ext cx="12498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dirty="0" err="1"/>
              <a:t>Pe</a:t>
            </a:r>
            <a:r>
              <a:rPr lang="nb-NO" sz="2800" dirty="0"/>
              <a:t> = 50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76D9EC-E620-B240-98E9-B8ED6A90DDDE}"/>
              </a:ext>
            </a:extLst>
          </p:cNvPr>
          <p:cNvSpPr txBox="1"/>
          <p:nvPr/>
        </p:nvSpPr>
        <p:spPr>
          <a:xfrm>
            <a:off x="420625" y="6211669"/>
            <a:ext cx="15215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Just a </a:t>
            </a:r>
            <a:r>
              <a:rPr lang="nb-NO" dirty="0" err="1"/>
              <a:t>property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geometry</a:t>
            </a:r>
            <a:r>
              <a:rPr lang="nb-NO" dirty="0"/>
              <a:t>. The </a:t>
            </a:r>
            <a:r>
              <a:rPr lang="nb-NO" dirty="0" err="1"/>
              <a:t>consentration</a:t>
            </a:r>
            <a:r>
              <a:rPr lang="nb-NO" dirty="0"/>
              <a:t> </a:t>
            </a:r>
            <a:r>
              <a:rPr lang="nb-NO" dirty="0" err="1"/>
              <a:t>peak</a:t>
            </a:r>
            <a:r>
              <a:rPr lang="nb-NO" dirty="0"/>
              <a:t> </a:t>
            </a:r>
            <a:r>
              <a:rPr lang="nb-NO" dirty="0" err="1"/>
              <a:t>does</a:t>
            </a:r>
            <a:r>
              <a:rPr lang="nb-NO" dirty="0"/>
              <a:t> not </a:t>
            </a:r>
            <a:r>
              <a:rPr lang="nb-NO" dirty="0" err="1"/>
              <a:t>occur</a:t>
            </a:r>
            <a:r>
              <a:rPr lang="nb-NO" dirty="0"/>
              <a:t> </a:t>
            </a:r>
            <a:r>
              <a:rPr lang="nb-NO" dirty="0" err="1"/>
              <a:t>when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variance</a:t>
            </a:r>
            <a:r>
              <a:rPr lang="nb-NO" dirty="0"/>
              <a:t> is </a:t>
            </a:r>
            <a:r>
              <a:rPr lang="nb-NO" dirty="0" err="1"/>
              <a:t>reduced</a:t>
            </a:r>
            <a:r>
              <a:rPr lang="nb-NO" dirty="0"/>
              <a:t>. </a:t>
            </a:r>
          </a:p>
          <a:p>
            <a:r>
              <a:rPr lang="nb-NO" dirty="0"/>
              <a:t>The </a:t>
            </a:r>
            <a:r>
              <a:rPr lang="nb-NO" dirty="0" err="1"/>
              <a:t>behaviour</a:t>
            </a:r>
            <a:r>
              <a:rPr lang="nb-NO" dirty="0"/>
              <a:t> is </a:t>
            </a:r>
            <a:r>
              <a:rPr lang="nb-NO" dirty="0" err="1"/>
              <a:t>similar</a:t>
            </a:r>
            <a:r>
              <a:rPr lang="nb-NO" dirty="0"/>
              <a:t> </a:t>
            </a:r>
            <a:r>
              <a:rPr lang="nb-NO" dirty="0" err="1"/>
              <a:t>independent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injection</a:t>
            </a:r>
            <a:r>
              <a:rPr lang="nb-NO" dirty="0"/>
              <a:t> </a:t>
            </a:r>
            <a:r>
              <a:rPr lang="nb-NO" dirty="0" err="1"/>
              <a:t>method</a:t>
            </a:r>
            <a:r>
              <a:rPr lang="nb-N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859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7CBF8-6B48-F94C-886A-7E544C6CD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Entropy</a:t>
            </a:r>
            <a:endParaRPr lang="nb-NO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A5F2EC3-7C3A-B74E-B964-FB5B29D5D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64478" y="1950974"/>
            <a:ext cx="5168900" cy="3797300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F0F292-8F52-F545-AA21-C88F854D9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22" y="1950974"/>
            <a:ext cx="51689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97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1D170-66C4-2340-B05F-56E438992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Heaviside</a:t>
            </a:r>
            <a:r>
              <a:rPr lang="nb-NO" dirty="0"/>
              <a:t> </a:t>
            </a:r>
            <a:r>
              <a:rPr lang="nb-NO" dirty="0" err="1"/>
              <a:t>step</a:t>
            </a:r>
            <a:r>
              <a:rPr lang="nb-NO" dirty="0"/>
              <a:t> </a:t>
            </a:r>
            <a:r>
              <a:rPr lang="nb-NO" dirty="0" err="1"/>
              <a:t>function</a:t>
            </a:r>
            <a:r>
              <a:rPr lang="nb-NO" dirty="0"/>
              <a:t> </a:t>
            </a:r>
            <a:r>
              <a:rPr lang="nb-NO" dirty="0" err="1"/>
              <a:t>injection</a:t>
            </a:r>
            <a:endParaRPr lang="nb-NO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66B5DB-1121-BE4F-9460-CD69ADE1B2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" y="1690688"/>
            <a:ext cx="5496560" cy="141846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35CA04-0096-434E-B6F3-DAEFFB388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880" y="1920240"/>
            <a:ext cx="5862298" cy="442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93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1D170-66C4-2340-B05F-56E438992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Heaviside</a:t>
            </a:r>
            <a:r>
              <a:rPr lang="nb-NO" dirty="0"/>
              <a:t> </a:t>
            </a:r>
            <a:r>
              <a:rPr lang="nb-NO" dirty="0" err="1"/>
              <a:t>step</a:t>
            </a:r>
            <a:r>
              <a:rPr lang="nb-NO" dirty="0"/>
              <a:t> </a:t>
            </a:r>
            <a:r>
              <a:rPr lang="nb-NO" dirty="0" err="1"/>
              <a:t>function</a:t>
            </a:r>
            <a:r>
              <a:rPr lang="nb-NO" dirty="0"/>
              <a:t> </a:t>
            </a:r>
            <a:r>
              <a:rPr lang="nb-NO" dirty="0" err="1"/>
              <a:t>injection</a:t>
            </a:r>
            <a:endParaRPr lang="nb-NO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CC67CB3-9B83-2843-B324-9DFD23A3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1" y="1690688"/>
            <a:ext cx="5990298" cy="452297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384364-62D7-384D-8498-9B9705FA3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01" y="1690688"/>
            <a:ext cx="5990298" cy="45229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BFB29C-0C63-BA49-B4DF-83D743EAB032}"/>
              </a:ext>
            </a:extLst>
          </p:cNvPr>
          <p:cNvSpPr txBox="1"/>
          <p:nvPr/>
        </p:nvSpPr>
        <p:spPr>
          <a:xfrm>
            <a:off x="5052219" y="6231954"/>
            <a:ext cx="234884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dirty="0"/>
              <a:t>Re = 6.9 * 1e-3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07302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5A546-D029-5E4E-9C12-20D09945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Solving</a:t>
            </a:r>
            <a:r>
              <a:rPr lang="nb-NO" dirty="0"/>
              <a:t> </a:t>
            </a:r>
            <a:r>
              <a:rPr lang="nb-NO" dirty="0" err="1"/>
              <a:t>Navier</a:t>
            </a:r>
            <a:r>
              <a:rPr lang="nb-NO" dirty="0"/>
              <a:t>-Stokes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14:cNvPr>
              <p14:cNvContentPartPr/>
              <p14:nvPr/>
            </p14:nvContentPartPr>
            <p14:xfrm>
              <a:off x="2628720" y="-320987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0080" y="-329987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B8B321-CF33-674B-9C6D-A6291EBC4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628720" y="3834316"/>
            <a:ext cx="2884644" cy="96154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33C0BA-88E9-E844-B658-0CE3A84DEF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466" y="1986388"/>
            <a:ext cx="6350000" cy="12368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164D77-8EDE-A147-808A-686D27373A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6867" y="1394884"/>
            <a:ext cx="35052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46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5A546-D029-5E4E-9C12-20D09945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Reciprocal</a:t>
            </a:r>
            <a:r>
              <a:rPr lang="nb-NO" dirty="0"/>
              <a:t> </a:t>
            </a:r>
            <a:r>
              <a:rPr lang="nb-NO" dirty="0" err="1"/>
              <a:t>relation</a:t>
            </a:r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9781A4-BD58-A642-915D-8F7BEBBEB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65125"/>
            <a:ext cx="5588000" cy="85838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14:cNvPr>
              <p14:cNvContentPartPr/>
              <p14:nvPr/>
            </p14:nvContentPartPr>
            <p14:xfrm>
              <a:off x="2628720" y="-320987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0080" y="-329987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3A1911-6460-2044-A4E0-ED6F251948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199969" y="1607810"/>
            <a:ext cx="3795363" cy="5060484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1BF908-7531-7041-9B0C-AB08B5BCBC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2449" y="1607810"/>
            <a:ext cx="3795363" cy="506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8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5A546-D029-5E4E-9C12-20D09945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Reciprocal</a:t>
            </a:r>
            <a:r>
              <a:rPr lang="nb-NO" dirty="0"/>
              <a:t> </a:t>
            </a:r>
            <a:r>
              <a:rPr lang="nb-NO" dirty="0" err="1"/>
              <a:t>relation</a:t>
            </a:r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9781A4-BD58-A642-915D-8F7BEBBEB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98" y="1638640"/>
            <a:ext cx="5588000" cy="858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8A7C-582A-E749-837F-1911C21F8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1" y="3770535"/>
            <a:ext cx="3357033" cy="104085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14:cNvPr>
              <p14:cNvContentPartPr/>
              <p14:nvPr/>
            </p14:nvContentPartPr>
            <p14:xfrm>
              <a:off x="2628720" y="-320987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0080" y="-329987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74869F8-C638-6A49-95E6-124092164B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477002" y="2376440"/>
            <a:ext cx="5295900" cy="3797300"/>
          </a:xfrm>
        </p:spPr>
      </p:pic>
    </p:spTree>
    <p:extLst>
      <p:ext uri="{BB962C8B-B14F-4D97-AF65-F5344CB8AC3E}">
        <p14:creationId xmlns:p14="http://schemas.microsoft.com/office/powerpoint/2010/main" val="4168030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9E3FC-D292-D744-8A7D-5CC220764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Thermal</a:t>
            </a:r>
            <a:r>
              <a:rPr lang="nb-NO" dirty="0"/>
              <a:t> </a:t>
            </a:r>
            <a:r>
              <a:rPr lang="nb-NO" dirty="0" err="1"/>
              <a:t>diffusion</a:t>
            </a:r>
            <a:endParaRPr lang="nb-NO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676449-508E-4A43-A2C7-775F765C35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143500" cy="38481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9EEC8C-EBF8-244F-85A8-0C238EAF5BE6}"/>
              </a:ext>
            </a:extLst>
          </p:cNvPr>
          <p:cNvSpPr txBox="1"/>
          <p:nvPr/>
        </p:nvSpPr>
        <p:spPr>
          <a:xfrm>
            <a:off x="1361017" y="5477212"/>
            <a:ext cx="447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Heat </a:t>
            </a:r>
            <a:r>
              <a:rPr lang="nb-NO" dirty="0" err="1"/>
              <a:t>both</a:t>
            </a:r>
            <a:r>
              <a:rPr lang="nb-NO" dirty="0"/>
              <a:t> </a:t>
            </a:r>
            <a:r>
              <a:rPr lang="nb-NO" dirty="0" err="1"/>
              <a:t>ways</a:t>
            </a:r>
            <a:r>
              <a:rPr lang="nb-NO" dirty="0"/>
              <a:t>: Re = 3.8*1e-4, </a:t>
            </a:r>
            <a:r>
              <a:rPr lang="nb-NO" dirty="0" err="1"/>
              <a:t>Pe</a:t>
            </a:r>
            <a:r>
              <a:rPr lang="nb-NO" dirty="0"/>
              <a:t> = 9.7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494943-70DF-5F46-B608-D58D73214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584" y="1690688"/>
            <a:ext cx="5448300" cy="3848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4CA852-4A83-914F-A90C-D7292C08D153}"/>
              </a:ext>
            </a:extLst>
          </p:cNvPr>
          <p:cNvSpPr txBox="1"/>
          <p:nvPr/>
        </p:nvSpPr>
        <p:spPr>
          <a:xfrm>
            <a:off x="7128935" y="5384879"/>
            <a:ext cx="5448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Heat </a:t>
            </a:r>
            <a:r>
              <a:rPr lang="nb-NO" dirty="0" err="1"/>
              <a:t>one</a:t>
            </a:r>
            <a:r>
              <a:rPr lang="nb-NO" dirty="0"/>
              <a:t> </a:t>
            </a:r>
            <a:r>
              <a:rPr lang="nb-NO" dirty="0" err="1"/>
              <a:t>way</a:t>
            </a:r>
            <a:r>
              <a:rPr lang="nb-NO" dirty="0"/>
              <a:t>, matter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other</a:t>
            </a:r>
            <a:r>
              <a:rPr lang="nb-NO" dirty="0"/>
              <a:t>:</a:t>
            </a:r>
          </a:p>
          <a:p>
            <a:r>
              <a:rPr lang="nb-NO" dirty="0"/>
              <a:t> Re = 2.4*1e-3, </a:t>
            </a:r>
            <a:r>
              <a:rPr lang="nb-NO" dirty="0" err="1"/>
              <a:t>Pe</a:t>
            </a:r>
            <a:r>
              <a:rPr lang="nb-NO" dirty="0"/>
              <a:t> = 60.3.</a:t>
            </a:r>
          </a:p>
          <a:p>
            <a:r>
              <a:rPr lang="nb-NO" dirty="0" err="1"/>
              <a:t>Differenet</a:t>
            </a:r>
            <a:r>
              <a:rPr lang="nb-NO" dirty="0"/>
              <a:t> </a:t>
            </a:r>
            <a:r>
              <a:rPr lang="nb-NO" dirty="0" err="1"/>
              <a:t>boundary</a:t>
            </a:r>
            <a:r>
              <a:rPr lang="nb-NO" dirty="0"/>
              <a:t> </a:t>
            </a:r>
            <a:r>
              <a:rPr lang="nb-NO" dirty="0" err="1"/>
              <a:t>conditions</a:t>
            </a:r>
            <a:r>
              <a:rPr lang="nb-NO" dirty="0"/>
              <a:t>, heat not </a:t>
            </a:r>
            <a:r>
              <a:rPr lang="nb-NO" dirty="0" err="1"/>
              <a:t>conserved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203601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B54D7-AEBD-C749-B857-4327B153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Constant</a:t>
            </a:r>
            <a:r>
              <a:rPr lang="nb-NO" dirty="0"/>
              <a:t> </a:t>
            </a:r>
            <a:r>
              <a:rPr lang="nb-NO" dirty="0" err="1"/>
              <a:t>Peclet</a:t>
            </a:r>
            <a:r>
              <a:rPr lang="nb-NO" dirty="0"/>
              <a:t> </a:t>
            </a:r>
            <a:r>
              <a:rPr lang="nb-NO" dirty="0" err="1"/>
              <a:t>number</a:t>
            </a:r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147D58-97F8-714D-9483-7F1588A0D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0" y="1935746"/>
            <a:ext cx="6745815" cy="1048840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4C8A61C-5926-C248-BFE4-2DD612B14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10560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B54D7-AEBD-C749-B857-4327B153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Constant</a:t>
            </a:r>
            <a:r>
              <a:rPr lang="nb-NO" dirty="0"/>
              <a:t> </a:t>
            </a:r>
            <a:r>
              <a:rPr lang="nb-NO" dirty="0" err="1"/>
              <a:t>Peclet</a:t>
            </a:r>
            <a:r>
              <a:rPr lang="nb-NO" dirty="0"/>
              <a:t> </a:t>
            </a:r>
            <a:r>
              <a:rPr lang="nb-NO" dirty="0" err="1"/>
              <a:t>number</a:t>
            </a:r>
            <a:endParaRPr lang="nb-NO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7DF62D-6B8B-934A-8893-95ECA045B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174" y="2589134"/>
            <a:ext cx="2436294" cy="300687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147D58-97F8-714D-9483-7F1588A0D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600" y="1935746"/>
            <a:ext cx="6745815" cy="10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739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B54D7-AEBD-C749-B857-4327B153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Constant</a:t>
            </a:r>
            <a:r>
              <a:rPr lang="nb-NO" dirty="0"/>
              <a:t> </a:t>
            </a:r>
            <a:r>
              <a:rPr lang="nb-NO" dirty="0" err="1"/>
              <a:t>Peclet</a:t>
            </a:r>
            <a:r>
              <a:rPr lang="nb-NO" dirty="0"/>
              <a:t> </a:t>
            </a:r>
            <a:r>
              <a:rPr lang="nb-NO" dirty="0" err="1"/>
              <a:t>number</a:t>
            </a:r>
            <a:endParaRPr lang="nb-NO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7DF62D-6B8B-934A-8893-95ECA045B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174" y="2589134"/>
            <a:ext cx="2436294" cy="300687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147D58-97F8-714D-9483-7F1588A0D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600" y="1935746"/>
            <a:ext cx="6745815" cy="10488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15F535-2BF6-334D-992E-94A9A5292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1890" y="3265826"/>
            <a:ext cx="8069816" cy="102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899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B54D7-AEBD-C749-B857-4327B153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Constant</a:t>
            </a:r>
            <a:r>
              <a:rPr lang="nb-NO" dirty="0"/>
              <a:t> </a:t>
            </a:r>
            <a:r>
              <a:rPr lang="nb-NO" dirty="0" err="1"/>
              <a:t>Peclet</a:t>
            </a:r>
            <a:r>
              <a:rPr lang="nb-NO" dirty="0"/>
              <a:t> </a:t>
            </a:r>
            <a:r>
              <a:rPr lang="nb-NO" dirty="0" err="1"/>
              <a:t>number</a:t>
            </a:r>
            <a:endParaRPr lang="nb-NO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7DF62D-6B8B-934A-8893-95ECA045B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174" y="2589134"/>
            <a:ext cx="2436294" cy="300687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147D58-97F8-714D-9483-7F1588A0D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600" y="1935746"/>
            <a:ext cx="6745815" cy="10488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15F535-2BF6-334D-992E-94A9A5292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1890" y="3265826"/>
            <a:ext cx="8069816" cy="10244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39E476-0702-8E49-8D22-EC6E3F25D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1890" y="4571538"/>
            <a:ext cx="7657068" cy="10749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B178A4-CBE4-9946-A00C-26EFAFEE936A}"/>
              </a:ext>
            </a:extLst>
          </p:cNvPr>
          <p:cNvSpPr txBox="1"/>
          <p:nvPr/>
        </p:nvSpPr>
        <p:spPr>
          <a:xfrm>
            <a:off x="1388533" y="6146800"/>
            <a:ext cx="7510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All </a:t>
            </a:r>
            <a:r>
              <a:rPr lang="nb-NO" dirty="0" err="1"/>
              <a:t>function</a:t>
            </a:r>
            <a:r>
              <a:rPr lang="nb-NO" dirty="0"/>
              <a:t> </a:t>
            </a:r>
            <a:r>
              <a:rPr lang="nb-NO" dirty="0" err="1"/>
              <a:t>are</a:t>
            </a:r>
            <a:r>
              <a:rPr lang="nb-NO" dirty="0"/>
              <a:t> linear in time, a </a:t>
            </a:r>
            <a:r>
              <a:rPr lang="nb-NO" dirty="0" err="1"/>
              <a:t>constant</a:t>
            </a:r>
            <a:r>
              <a:rPr lang="nb-NO" dirty="0"/>
              <a:t> </a:t>
            </a:r>
            <a:r>
              <a:rPr lang="nb-NO" dirty="0" err="1"/>
              <a:t>scaling</a:t>
            </a:r>
            <a:r>
              <a:rPr lang="nb-NO" dirty="0"/>
              <a:t> </a:t>
            </a:r>
            <a:r>
              <a:rPr lang="nb-NO" dirty="0" err="1"/>
              <a:t>does</a:t>
            </a:r>
            <a:r>
              <a:rPr lang="nb-NO" dirty="0"/>
              <a:t> not </a:t>
            </a:r>
            <a:r>
              <a:rPr lang="nb-NO" dirty="0" err="1"/>
              <a:t>effect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equation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22628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161</Words>
  <Application>Microsoft Macintosh PowerPoint</Application>
  <PresentationFormat>Widescreen</PresentationFormat>
  <Paragraphs>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Symbol</vt:lpstr>
      <vt:lpstr>Office Theme</vt:lpstr>
      <vt:lpstr>Summary master Easter 2020 </vt:lpstr>
      <vt:lpstr>Solving Navier-Stokes</vt:lpstr>
      <vt:lpstr>Reciprocal relation</vt:lpstr>
      <vt:lpstr>Reciprocal relation</vt:lpstr>
      <vt:lpstr>Thermal diffusion</vt:lpstr>
      <vt:lpstr>Constant Peclet number</vt:lpstr>
      <vt:lpstr>Constant Peclet number</vt:lpstr>
      <vt:lpstr>Constant Peclet number</vt:lpstr>
      <vt:lpstr>Constant Peclet number</vt:lpstr>
      <vt:lpstr>Constant Peclet number –    a = 2</vt:lpstr>
      <vt:lpstr>Maximizing concentration </vt:lpstr>
      <vt:lpstr>Maximizing concentration </vt:lpstr>
      <vt:lpstr>Maximizing concentration </vt:lpstr>
      <vt:lpstr>Variance of concentration </vt:lpstr>
      <vt:lpstr>Entropy</vt:lpstr>
      <vt:lpstr>Heaviside step function injection</vt:lpstr>
      <vt:lpstr>Heaviside step function injection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Summary master Easter 2020 </dc:title>
  <dc:creator>ivar.haugerud@gmail.com</dc:creator>
  <cp:lastModifiedBy>ivar.haugerud@gmail.com</cp:lastModifiedBy>
  <cp:revision>24</cp:revision>
  <dcterms:created xsi:type="dcterms:W3CDTF">2020-03-19T16:31:15Z</dcterms:created>
  <dcterms:modified xsi:type="dcterms:W3CDTF">2020-03-20T17:11:13Z</dcterms:modified>
</cp:coreProperties>
</file>

<file path=docProps/thumbnail.jpeg>
</file>